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9" r:id="rId6"/>
    <p:sldId id="262" r:id="rId7"/>
    <p:sldId id="284" r:id="rId8"/>
    <p:sldId id="289" r:id="rId9"/>
    <p:sldId id="264" r:id="rId10"/>
    <p:sldId id="287" r:id="rId11"/>
    <p:sldId id="286" r:id="rId12"/>
    <p:sldId id="268" r:id="rId13"/>
    <p:sldId id="269"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5EADC-8CFF-4900-8040-6E8154FB4663}" v="51" dt="2021-04-19T03:11:17.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90" d="100"/>
          <a:sy n="90" d="100"/>
        </p:scale>
        <p:origin x="432" y="78"/>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Rosen" userId="eecf3670381244cd" providerId="LiveId" clId="{8E15EADC-8CFF-4900-8040-6E8154FB4663}"/>
    <pc:docChg chg="undo custSel addSld delSld modSld sldOrd">
      <pc:chgData name="Sam Rosen" userId="eecf3670381244cd" providerId="LiveId" clId="{8E15EADC-8CFF-4900-8040-6E8154FB4663}" dt="2021-04-20T19:05:24.253" v="6780" actId="20577"/>
      <pc:docMkLst>
        <pc:docMk/>
      </pc:docMkLst>
      <pc:sldChg chg="addSp delSp modSp mod modClrScheme chgLayout">
        <pc:chgData name="Sam Rosen" userId="eecf3670381244cd" providerId="LiveId" clId="{8E15EADC-8CFF-4900-8040-6E8154FB4663}" dt="2021-04-15T01:56:15.149" v="1556" actId="113"/>
        <pc:sldMkLst>
          <pc:docMk/>
          <pc:sldMk cId="3830756099" sldId="256"/>
        </pc:sldMkLst>
        <pc:spChg chg="mod ord">
          <ac:chgData name="Sam Rosen" userId="eecf3670381244cd" providerId="LiveId" clId="{8E15EADC-8CFF-4900-8040-6E8154FB4663}" dt="2021-04-15T01:52:05.806" v="1540" actId="26606"/>
          <ac:spMkLst>
            <pc:docMk/>
            <pc:sldMk cId="3830756099" sldId="256"/>
            <ac:spMk id="51" creationId="{D8694222-4D81-4A9A-93A2-23C89102F234}"/>
          </ac:spMkLst>
        </pc:spChg>
        <pc:spChg chg="mod">
          <ac:chgData name="Sam Rosen" userId="eecf3670381244cd" providerId="LiveId" clId="{8E15EADC-8CFF-4900-8040-6E8154FB4663}" dt="2021-04-15T01:56:15.149" v="1556" actId="113"/>
          <ac:spMkLst>
            <pc:docMk/>
            <pc:sldMk cId="3830756099" sldId="256"/>
            <ac:spMk id="52" creationId="{46FF1827-B46B-4BC4-8665-8914CF45DE0C}"/>
          </ac:spMkLst>
        </pc:spChg>
        <pc:picChg chg="add del mod">
          <ac:chgData name="Sam Rosen" userId="eecf3670381244cd" providerId="LiveId" clId="{8E15EADC-8CFF-4900-8040-6E8154FB4663}" dt="2021-04-15T01:51:37.274" v="1534" actId="478"/>
          <ac:picMkLst>
            <pc:docMk/>
            <pc:sldMk cId="3830756099" sldId="256"/>
            <ac:picMk id="9" creationId="{1BF8833C-D907-D24E-949C-65190DF62995}"/>
          </ac:picMkLst>
        </pc:picChg>
        <pc:picChg chg="add del mod ord">
          <ac:chgData name="Sam Rosen" userId="eecf3670381244cd" providerId="LiveId" clId="{8E15EADC-8CFF-4900-8040-6E8154FB4663}" dt="2021-04-15T01:53:24.330" v="1543" actId="478"/>
          <ac:picMkLst>
            <pc:docMk/>
            <pc:sldMk cId="3830756099" sldId="256"/>
            <ac:picMk id="1026" creationId="{DB4C4768-F1D0-4133-9055-722B6F98EA88}"/>
          </ac:picMkLst>
        </pc:picChg>
        <pc:picChg chg="add mod ord">
          <ac:chgData name="Sam Rosen" userId="eecf3670381244cd" providerId="LiveId" clId="{8E15EADC-8CFF-4900-8040-6E8154FB4663}" dt="2021-04-15T01:53:27.029" v="1544" actId="26606"/>
          <ac:picMkLst>
            <pc:docMk/>
            <pc:sldMk cId="3830756099" sldId="256"/>
            <ac:picMk id="1028" creationId="{143F4C3E-93A0-40D5-B4B6-814736577C0C}"/>
          </ac:picMkLst>
        </pc:picChg>
      </pc:sldChg>
      <pc:sldChg chg="del">
        <pc:chgData name="Sam Rosen" userId="eecf3670381244cd" providerId="LiveId" clId="{8E15EADC-8CFF-4900-8040-6E8154FB4663}" dt="2021-04-10T17:13:33.742" v="0" actId="47"/>
        <pc:sldMkLst>
          <pc:docMk/>
          <pc:sldMk cId="460324024" sldId="258"/>
        </pc:sldMkLst>
      </pc:sldChg>
      <pc:sldChg chg="modSp mod">
        <pc:chgData name="Sam Rosen" userId="eecf3670381244cd" providerId="LiveId" clId="{8E15EADC-8CFF-4900-8040-6E8154FB4663}" dt="2021-04-19T02:57:58.541" v="3352" actId="20577"/>
        <pc:sldMkLst>
          <pc:docMk/>
          <pc:sldMk cId="3159085383" sldId="259"/>
        </pc:sldMkLst>
        <pc:spChg chg="mod">
          <ac:chgData name="Sam Rosen" userId="eecf3670381244cd" providerId="LiveId" clId="{8E15EADC-8CFF-4900-8040-6E8154FB4663}" dt="2021-04-19T02:57:58.541" v="3352" actId="20577"/>
          <ac:spMkLst>
            <pc:docMk/>
            <pc:sldMk cId="3159085383" sldId="259"/>
            <ac:spMk id="3" creationId="{31D4E439-7AFE-41C2-9561-67F5879CAB86}"/>
          </ac:spMkLst>
        </pc:spChg>
        <pc:spChg chg="mod">
          <ac:chgData name="Sam Rosen" userId="eecf3670381244cd" providerId="LiveId" clId="{8E15EADC-8CFF-4900-8040-6E8154FB4663}" dt="2021-04-10T17:13:50.230" v="67" actId="20577"/>
          <ac:spMkLst>
            <pc:docMk/>
            <pc:sldMk cId="3159085383" sldId="259"/>
            <ac:spMk id="4" creationId="{B2C7B128-5866-4067-9B7F-0E73E6CBFB2F}"/>
          </ac:spMkLst>
        </pc:spChg>
      </pc:sldChg>
      <pc:sldChg chg="del">
        <pc:chgData name="Sam Rosen" userId="eecf3670381244cd" providerId="LiveId" clId="{8E15EADC-8CFF-4900-8040-6E8154FB4663}" dt="2021-04-10T18:12:00.506" v="68" actId="47"/>
        <pc:sldMkLst>
          <pc:docMk/>
          <pc:sldMk cId="2190611816" sldId="260"/>
        </pc:sldMkLst>
      </pc:sldChg>
      <pc:sldChg chg="del">
        <pc:chgData name="Sam Rosen" userId="eecf3670381244cd" providerId="LiveId" clId="{8E15EADC-8CFF-4900-8040-6E8154FB4663}" dt="2021-04-15T01:56:33.774" v="1559" actId="47"/>
        <pc:sldMkLst>
          <pc:docMk/>
          <pc:sldMk cId="2994797083" sldId="261"/>
        </pc:sldMkLst>
      </pc:sldChg>
      <pc:sldChg chg="modSp mod ord">
        <pc:chgData name="Sam Rosen" userId="eecf3670381244cd" providerId="LiveId" clId="{8E15EADC-8CFF-4900-8040-6E8154FB4663}" dt="2021-04-20T19:05:24.253" v="6780" actId="20577"/>
        <pc:sldMkLst>
          <pc:docMk/>
          <pc:sldMk cId="2244405176" sldId="262"/>
        </pc:sldMkLst>
        <pc:spChg chg="mod">
          <ac:chgData name="Sam Rosen" userId="eecf3670381244cd" providerId="LiveId" clId="{8E15EADC-8CFF-4900-8040-6E8154FB4663}" dt="2021-04-10T18:15:55.263" v="133" actId="20577"/>
          <ac:spMkLst>
            <pc:docMk/>
            <pc:sldMk cId="2244405176" sldId="262"/>
            <ac:spMk id="10" creationId="{24FAFA63-EF73-4268-8107-6CD20923D700}"/>
          </ac:spMkLst>
        </pc:spChg>
        <pc:spChg chg="mod">
          <ac:chgData name="Sam Rosen" userId="eecf3670381244cd" providerId="LiveId" clId="{8E15EADC-8CFF-4900-8040-6E8154FB4663}" dt="2021-04-20T19:05:24.253" v="6780" actId="20577"/>
          <ac:spMkLst>
            <pc:docMk/>
            <pc:sldMk cId="2244405176" sldId="262"/>
            <ac:spMk id="13" creationId="{265BEEEB-C965-402F-B778-B1CD1494ACE6}"/>
          </ac:spMkLst>
        </pc:spChg>
      </pc:sldChg>
      <pc:sldChg chg="addSp delSp modSp del mod">
        <pc:chgData name="Sam Rosen" userId="eecf3670381244cd" providerId="LiveId" clId="{8E15EADC-8CFF-4900-8040-6E8154FB4663}" dt="2021-04-19T03:10:54.036" v="4600" actId="47"/>
        <pc:sldMkLst>
          <pc:docMk/>
          <pc:sldMk cId="4284431860" sldId="263"/>
        </pc:sldMkLst>
        <pc:spChg chg="add del mod">
          <ac:chgData name="Sam Rosen" userId="eecf3670381244cd" providerId="LiveId" clId="{8E15EADC-8CFF-4900-8040-6E8154FB4663}" dt="2021-04-15T01:54:36.368" v="1549" actId="478"/>
          <ac:spMkLst>
            <pc:docMk/>
            <pc:sldMk cId="4284431860" sldId="263"/>
            <ac:spMk id="3" creationId="{29958BE0-FBED-458C-B78E-DB64B6F90F8B}"/>
          </ac:spMkLst>
        </pc:spChg>
        <pc:spChg chg="add del mod">
          <ac:chgData name="Sam Rosen" userId="eecf3670381244cd" providerId="LiveId" clId="{8E15EADC-8CFF-4900-8040-6E8154FB4663}" dt="2021-04-15T01:54:41.760" v="1551" actId="478"/>
          <ac:spMkLst>
            <pc:docMk/>
            <pc:sldMk cId="4284431860" sldId="263"/>
            <ac:spMk id="5" creationId="{F234145E-7A07-48C5-8963-06C748B5CE70}"/>
          </ac:spMkLst>
        </pc:spChg>
        <pc:spChg chg="add del mod">
          <ac:chgData name="Sam Rosen" userId="eecf3670381244cd" providerId="LiveId" clId="{8E15EADC-8CFF-4900-8040-6E8154FB4663}" dt="2021-04-15T01:55:51.750" v="1554"/>
          <ac:spMkLst>
            <pc:docMk/>
            <pc:sldMk cId="4284431860" sldId="263"/>
            <ac:spMk id="7" creationId="{150933E4-6422-4A2F-BE61-81FE170EBBCF}"/>
          </ac:spMkLst>
        </pc:spChg>
        <pc:spChg chg="mod">
          <ac:chgData name="Sam Rosen" userId="eecf3670381244cd" providerId="LiveId" clId="{8E15EADC-8CFF-4900-8040-6E8154FB4663}" dt="2021-04-15T01:35:26.167" v="485" actId="20577"/>
          <ac:spMkLst>
            <pc:docMk/>
            <pc:sldMk cId="4284431860" sldId="263"/>
            <ac:spMk id="10" creationId="{24FAFA63-EF73-4268-8107-6CD20923D700}"/>
          </ac:spMkLst>
        </pc:spChg>
        <pc:spChg chg="mod">
          <ac:chgData name="Sam Rosen" userId="eecf3670381244cd" providerId="LiveId" clId="{8E15EADC-8CFF-4900-8040-6E8154FB4663}" dt="2021-04-15T01:36:06.275" v="695" actId="20577"/>
          <ac:spMkLst>
            <pc:docMk/>
            <pc:sldMk cId="4284431860" sldId="263"/>
            <ac:spMk id="38" creationId="{AC4CB2C1-7DE3-44DC-A4F5-55C9466AE9FE}"/>
          </ac:spMkLst>
        </pc:spChg>
        <pc:spChg chg="mod">
          <ac:chgData name="Sam Rosen" userId="eecf3670381244cd" providerId="LiveId" clId="{8E15EADC-8CFF-4900-8040-6E8154FB4663}" dt="2021-04-15T01:40:27.352" v="878" actId="20577"/>
          <ac:spMkLst>
            <pc:docMk/>
            <pc:sldMk cId="4284431860" sldId="263"/>
            <ac:spMk id="39" creationId="{78932DB0-2733-4BAD-BB5D-9536D20E0907}"/>
          </ac:spMkLst>
        </pc:spChg>
        <pc:spChg chg="mod">
          <ac:chgData name="Sam Rosen" userId="eecf3670381244cd" providerId="LiveId" clId="{8E15EADC-8CFF-4900-8040-6E8154FB4663}" dt="2021-04-15T01:43:09.845" v="893" actId="20577"/>
          <ac:spMkLst>
            <pc:docMk/>
            <pc:sldMk cId="4284431860" sldId="263"/>
            <ac:spMk id="40" creationId="{8849DCBF-FE6C-4038-BE61-0BE3E249C355}"/>
          </ac:spMkLst>
        </pc:spChg>
        <pc:spChg chg="mod">
          <ac:chgData name="Sam Rosen" userId="eecf3670381244cd" providerId="LiveId" clId="{8E15EADC-8CFF-4900-8040-6E8154FB4663}" dt="2021-04-15T02:28:13.793" v="2982" actId="20577"/>
          <ac:spMkLst>
            <pc:docMk/>
            <pc:sldMk cId="4284431860" sldId="263"/>
            <ac:spMk id="41" creationId="{DFFB9D38-CDF6-45F7-A615-007F303B1A03}"/>
          </ac:spMkLst>
        </pc:spChg>
        <pc:spChg chg="mod">
          <ac:chgData name="Sam Rosen" userId="eecf3670381244cd" providerId="LiveId" clId="{8E15EADC-8CFF-4900-8040-6E8154FB4663}" dt="2021-04-15T01:43:53.756" v="1126" actId="20577"/>
          <ac:spMkLst>
            <pc:docMk/>
            <pc:sldMk cId="4284431860" sldId="263"/>
            <ac:spMk id="42" creationId="{6FB540F0-2ABD-4D9C-AA51-A68864DD7851}"/>
          </ac:spMkLst>
        </pc:spChg>
        <pc:spChg chg="mod">
          <ac:chgData name="Sam Rosen" userId="eecf3670381244cd" providerId="LiveId" clId="{8E15EADC-8CFF-4900-8040-6E8154FB4663}" dt="2021-04-15T01:50:19.162" v="1529" actId="20577"/>
          <ac:spMkLst>
            <pc:docMk/>
            <pc:sldMk cId="4284431860" sldId="263"/>
            <ac:spMk id="43" creationId="{E0FF0889-3DA9-4826-A04E-4A4BD4C04CA1}"/>
          </ac:spMkLst>
        </pc:spChg>
        <pc:picChg chg="add del">
          <ac:chgData name="Sam Rosen" userId="eecf3670381244cd" providerId="LiveId" clId="{8E15EADC-8CFF-4900-8040-6E8154FB4663}" dt="2021-04-15T01:54:47.042" v="1553" actId="478"/>
          <ac:picMkLst>
            <pc:docMk/>
            <pc:sldMk cId="4284431860" sldId="263"/>
            <ac:picMk id="9" creationId="{95460251-A0B7-4016-89A0-4C8BCED07B61}"/>
          </ac:picMkLst>
        </pc:picChg>
        <pc:picChg chg="add del mod">
          <ac:chgData name="Sam Rosen" userId="eecf3670381244cd" providerId="LiveId" clId="{8E15EADC-8CFF-4900-8040-6E8154FB4663}" dt="2021-04-15T01:55:53.843" v="1555" actId="478"/>
          <ac:picMkLst>
            <pc:docMk/>
            <pc:sldMk cId="4284431860" sldId="263"/>
            <ac:picMk id="2050" creationId="{77811D8F-1DB6-4F4E-84AA-7961B15F3990}"/>
          </ac:picMkLst>
        </pc:picChg>
        <pc:picChg chg="add mod">
          <ac:chgData name="Sam Rosen" userId="eecf3670381244cd" providerId="LiveId" clId="{8E15EADC-8CFF-4900-8040-6E8154FB4663}" dt="2021-04-15T01:55:51.750" v="1554"/>
          <ac:picMkLst>
            <pc:docMk/>
            <pc:sldMk cId="4284431860" sldId="263"/>
            <ac:picMk id="2052" creationId="{C5B47D44-4DAB-4B28-9F2D-0BDB2EE1FB83}"/>
          </ac:picMkLst>
        </pc:picChg>
      </pc:sldChg>
      <pc:sldChg chg="addSp delSp modSp mod ord">
        <pc:chgData name="Sam Rosen" userId="eecf3670381244cd" providerId="LiveId" clId="{8E15EADC-8CFF-4900-8040-6E8154FB4663}" dt="2021-04-15T02:34:07.054" v="3350" actId="114"/>
        <pc:sldMkLst>
          <pc:docMk/>
          <pc:sldMk cId="1483386381" sldId="264"/>
        </pc:sldMkLst>
        <pc:spChg chg="add del mod">
          <ac:chgData name="Sam Rosen" userId="eecf3670381244cd" providerId="LiveId" clId="{8E15EADC-8CFF-4900-8040-6E8154FB4663}" dt="2021-04-15T02:09:55.518" v="1666"/>
          <ac:spMkLst>
            <pc:docMk/>
            <pc:sldMk cId="1483386381" sldId="264"/>
            <ac:spMk id="3" creationId="{F41A80BB-74EB-4822-B6C9-721AA6CD5BA7}"/>
          </ac:spMkLst>
        </pc:spChg>
        <pc:spChg chg="mod">
          <ac:chgData name="Sam Rosen" userId="eecf3670381244cd" providerId="LiveId" clId="{8E15EADC-8CFF-4900-8040-6E8154FB4663}" dt="2021-04-15T02:10:54.078" v="1719" actId="20577"/>
          <ac:spMkLst>
            <pc:docMk/>
            <pc:sldMk cId="1483386381" sldId="264"/>
            <ac:spMk id="10" creationId="{24FAFA63-EF73-4268-8107-6CD20923D700}"/>
          </ac:spMkLst>
        </pc:spChg>
        <pc:spChg chg="mod">
          <ac:chgData name="Sam Rosen" userId="eecf3670381244cd" providerId="LiveId" clId="{8E15EADC-8CFF-4900-8040-6E8154FB4663}" dt="2021-04-15T02:34:07.054" v="3350" actId="114"/>
          <ac:spMkLst>
            <pc:docMk/>
            <pc:sldMk cId="1483386381" sldId="264"/>
            <ac:spMk id="17" creationId="{BB40F080-6054-425B-9E1C-1DDC9260832D}"/>
          </ac:spMkLst>
        </pc:spChg>
        <pc:spChg chg="mod">
          <ac:chgData name="Sam Rosen" userId="eecf3670381244cd" providerId="LiveId" clId="{8E15EADC-8CFF-4900-8040-6E8154FB4663}" dt="2021-04-15T02:11:17.154" v="1794" actId="20577"/>
          <ac:spMkLst>
            <pc:docMk/>
            <pc:sldMk cId="1483386381" sldId="264"/>
            <ac:spMk id="21" creationId="{67FDC6DC-D5D3-413E-A73C-6CC86E9646BC}"/>
          </ac:spMkLst>
        </pc:spChg>
        <pc:picChg chg="add mod">
          <ac:chgData name="Sam Rosen" userId="eecf3670381244cd" providerId="LiveId" clId="{8E15EADC-8CFF-4900-8040-6E8154FB4663}" dt="2021-04-15T02:10:07.744" v="1668" actId="962"/>
          <ac:picMkLst>
            <pc:docMk/>
            <pc:sldMk cId="1483386381" sldId="264"/>
            <ac:picMk id="8" creationId="{848D347E-4B38-4086-9613-CCB1F7C629E1}"/>
          </ac:picMkLst>
        </pc:picChg>
        <pc:picChg chg="del">
          <ac:chgData name="Sam Rosen" userId="eecf3670381244cd" providerId="LiveId" clId="{8E15EADC-8CFF-4900-8040-6E8154FB4663}" dt="2021-04-15T02:09:50.828" v="1665" actId="478"/>
          <ac:picMkLst>
            <pc:docMk/>
            <pc:sldMk cId="1483386381" sldId="264"/>
            <ac:picMk id="9" creationId="{835F76E2-8EF3-449E-99A0-D5A9EF26A737}"/>
          </ac:picMkLst>
        </pc:picChg>
      </pc:sldChg>
      <pc:sldChg chg="del">
        <pc:chgData name="Sam Rosen" userId="eecf3670381244cd" providerId="LiveId" clId="{8E15EADC-8CFF-4900-8040-6E8154FB4663}" dt="2021-04-15T02:03:42.449" v="1609" actId="47"/>
        <pc:sldMkLst>
          <pc:docMk/>
          <pc:sldMk cId="1651428759" sldId="265"/>
        </pc:sldMkLst>
      </pc:sldChg>
      <pc:sldChg chg="del">
        <pc:chgData name="Sam Rosen" userId="eecf3670381244cd" providerId="LiveId" clId="{8E15EADC-8CFF-4900-8040-6E8154FB4663}" dt="2021-04-19T03:09:38.430" v="4594" actId="47"/>
        <pc:sldMkLst>
          <pc:docMk/>
          <pc:sldMk cId="3727818778" sldId="266"/>
        </pc:sldMkLst>
      </pc:sldChg>
      <pc:sldChg chg="del">
        <pc:chgData name="Sam Rosen" userId="eecf3670381244cd" providerId="LiveId" clId="{8E15EADC-8CFF-4900-8040-6E8154FB4663}" dt="2021-04-15T02:03:45.562" v="1610" actId="47"/>
        <pc:sldMkLst>
          <pc:docMk/>
          <pc:sldMk cId="2541238256" sldId="267"/>
        </pc:sldMkLst>
      </pc:sldChg>
      <pc:sldChg chg="addSp delSp modSp mod">
        <pc:chgData name="Sam Rosen" userId="eecf3670381244cd" providerId="LiveId" clId="{8E15EADC-8CFF-4900-8040-6E8154FB4663}" dt="2021-04-15T02:08:24.365" v="1611" actId="1076"/>
        <pc:sldMkLst>
          <pc:docMk/>
          <pc:sldMk cId="3788758095" sldId="268"/>
        </pc:sldMkLst>
        <pc:spChg chg="add del mod">
          <ac:chgData name="Sam Rosen" userId="eecf3670381244cd" providerId="LiveId" clId="{8E15EADC-8CFF-4900-8040-6E8154FB4663}" dt="2021-04-15T01:58:08.247" v="1562" actId="478"/>
          <ac:spMkLst>
            <pc:docMk/>
            <pc:sldMk cId="3788758095" sldId="268"/>
            <ac:spMk id="2" creationId="{67F4CA8A-1073-4144-ACBA-25BF74242711}"/>
          </ac:spMkLst>
        </pc:spChg>
        <pc:spChg chg="add del mod">
          <ac:chgData name="Sam Rosen" userId="eecf3670381244cd" providerId="LiveId" clId="{8E15EADC-8CFF-4900-8040-6E8154FB4663}" dt="2021-04-15T01:58:16.517" v="1564" actId="478"/>
          <ac:spMkLst>
            <pc:docMk/>
            <pc:sldMk cId="3788758095" sldId="268"/>
            <ac:spMk id="4" creationId="{0E688591-3E8A-49C5-97AD-6EF1A7DDC061}"/>
          </ac:spMkLst>
        </pc:spChg>
        <pc:spChg chg="add del mod">
          <ac:chgData name="Sam Rosen" userId="eecf3670381244cd" providerId="LiveId" clId="{8E15EADC-8CFF-4900-8040-6E8154FB4663}" dt="2021-04-15T01:58:20.356" v="1566" actId="478"/>
          <ac:spMkLst>
            <pc:docMk/>
            <pc:sldMk cId="3788758095" sldId="268"/>
            <ac:spMk id="9" creationId="{2281F2D0-9493-474B-9D52-40FCED7355E7}"/>
          </ac:spMkLst>
        </pc:spChg>
        <pc:spChg chg="add del mod">
          <ac:chgData name="Sam Rosen" userId="eecf3670381244cd" providerId="LiveId" clId="{8E15EADC-8CFF-4900-8040-6E8154FB4663}" dt="2021-04-15T01:58:33.159" v="1570" actId="478"/>
          <ac:spMkLst>
            <pc:docMk/>
            <pc:sldMk cId="3788758095" sldId="268"/>
            <ac:spMk id="11" creationId="{8191321C-8AFF-45B9-A7CF-A55A1F796727}"/>
          </ac:spMkLst>
        </pc:spChg>
        <pc:spChg chg="add del mod">
          <ac:chgData name="Sam Rosen" userId="eecf3670381244cd" providerId="LiveId" clId="{8E15EADC-8CFF-4900-8040-6E8154FB4663}" dt="2021-04-15T01:58:38.522" v="1573" actId="478"/>
          <ac:spMkLst>
            <pc:docMk/>
            <pc:sldMk cId="3788758095" sldId="268"/>
            <ac:spMk id="13" creationId="{6304EA52-4E1C-445F-AD39-26EC1EDB8225}"/>
          </ac:spMkLst>
        </pc:spChg>
        <pc:spChg chg="add del mod">
          <ac:chgData name="Sam Rosen" userId="eecf3670381244cd" providerId="LiveId" clId="{8E15EADC-8CFF-4900-8040-6E8154FB4663}" dt="2021-04-15T02:00:50.749" v="1592" actId="478"/>
          <ac:spMkLst>
            <pc:docMk/>
            <pc:sldMk cId="3788758095" sldId="268"/>
            <ac:spMk id="15" creationId="{4CE60A2E-1CAF-46C1-9696-FFFD81393DCB}"/>
          </ac:spMkLst>
        </pc:spChg>
        <pc:spChg chg="add del mod">
          <ac:chgData name="Sam Rosen" userId="eecf3670381244cd" providerId="LiveId" clId="{8E15EADC-8CFF-4900-8040-6E8154FB4663}" dt="2021-04-15T01:58:46.484" v="1576" actId="478"/>
          <ac:spMkLst>
            <pc:docMk/>
            <pc:sldMk cId="3788758095" sldId="268"/>
            <ac:spMk id="17" creationId="{352E235B-F64E-403C-A970-01FB2EAEC3EF}"/>
          </ac:spMkLst>
        </pc:spChg>
        <pc:spChg chg="add del mod">
          <ac:chgData name="Sam Rosen" userId="eecf3670381244cd" providerId="LiveId" clId="{8E15EADC-8CFF-4900-8040-6E8154FB4663}" dt="2021-04-15T01:59:09.809" v="1578" actId="931"/>
          <ac:spMkLst>
            <pc:docMk/>
            <pc:sldMk cId="3788758095" sldId="268"/>
            <ac:spMk id="19" creationId="{A240A0B8-8B69-4CD7-8D1D-449F9DD418EA}"/>
          </ac:spMkLst>
        </pc:spChg>
        <pc:spChg chg="del mod">
          <ac:chgData name="Sam Rosen" userId="eecf3670381244cd" providerId="LiveId" clId="{8E15EADC-8CFF-4900-8040-6E8154FB4663}" dt="2021-04-15T01:58:41.286" v="1574" actId="478"/>
          <ac:spMkLst>
            <pc:docMk/>
            <pc:sldMk cId="3788758095" sldId="268"/>
            <ac:spMk id="20" creationId="{54BE0E0A-A560-4455-A59B-C7C534771261}"/>
          </ac:spMkLst>
        </pc:spChg>
        <pc:spChg chg="add del mod">
          <ac:chgData name="Sam Rosen" userId="eecf3670381244cd" providerId="LiveId" clId="{8E15EADC-8CFF-4900-8040-6E8154FB4663}" dt="2021-04-15T02:00:44.171" v="1591" actId="478"/>
          <ac:spMkLst>
            <pc:docMk/>
            <pc:sldMk cId="3788758095" sldId="268"/>
            <ac:spMk id="25" creationId="{519A381E-D70D-436A-A13D-5AEB5991FBA1}"/>
          </ac:spMkLst>
        </pc:spChg>
        <pc:picChg chg="add del">
          <ac:chgData name="Sam Rosen" userId="eecf3670381244cd" providerId="LiveId" clId="{8E15EADC-8CFF-4900-8040-6E8154FB4663}" dt="2021-04-15T01:59:03.261" v="1577" actId="478"/>
          <ac:picMkLst>
            <pc:docMk/>
            <pc:sldMk cId="3788758095" sldId="268"/>
            <ac:picMk id="21" creationId="{786A19C6-E002-4933-863A-594D051F3784}"/>
          </ac:picMkLst>
        </pc:picChg>
        <pc:picChg chg="add del mod">
          <ac:chgData name="Sam Rosen" userId="eecf3670381244cd" providerId="LiveId" clId="{8E15EADC-8CFF-4900-8040-6E8154FB4663}" dt="2021-04-15T01:59:33.631" v="1584" actId="478"/>
          <ac:picMkLst>
            <pc:docMk/>
            <pc:sldMk cId="3788758095" sldId="268"/>
            <ac:picMk id="23" creationId="{F2270A89-0F52-44C9-8A63-294DEBCFF5D4}"/>
          </ac:picMkLst>
        </pc:picChg>
        <pc:picChg chg="add del mod">
          <ac:chgData name="Sam Rosen" userId="eecf3670381244cd" providerId="LiveId" clId="{8E15EADC-8CFF-4900-8040-6E8154FB4663}" dt="2021-04-15T02:00:52.601" v="1593" actId="478"/>
          <ac:picMkLst>
            <pc:docMk/>
            <pc:sldMk cId="3788758095" sldId="268"/>
            <ac:picMk id="3074" creationId="{757B9EB1-D387-496E-A038-4BFF99DF6644}"/>
          </ac:picMkLst>
        </pc:picChg>
        <pc:picChg chg="add mod">
          <ac:chgData name="Sam Rosen" userId="eecf3670381244cd" providerId="LiveId" clId="{8E15EADC-8CFF-4900-8040-6E8154FB4663}" dt="2021-04-15T02:08:24.365" v="1611" actId="1076"/>
          <ac:picMkLst>
            <pc:docMk/>
            <pc:sldMk cId="3788758095" sldId="268"/>
            <ac:picMk id="3076" creationId="{09CFC374-77C8-4BFF-A5B7-7CBD6E9EBDBB}"/>
          </ac:picMkLst>
        </pc:picChg>
      </pc:sldChg>
      <pc:sldChg chg="addSp delSp modSp mod">
        <pc:chgData name="Sam Rosen" userId="eecf3670381244cd" providerId="LiveId" clId="{8E15EADC-8CFF-4900-8040-6E8154FB4663}" dt="2021-04-15T02:02:36.721" v="1608" actId="20577"/>
        <pc:sldMkLst>
          <pc:docMk/>
          <pc:sldMk cId="308218656" sldId="269"/>
        </pc:sldMkLst>
        <pc:spChg chg="mod">
          <ac:chgData name="Sam Rosen" userId="eecf3670381244cd" providerId="LiveId" clId="{8E15EADC-8CFF-4900-8040-6E8154FB4663}" dt="2021-04-15T02:02:36.721" v="1608" actId="20577"/>
          <ac:spMkLst>
            <pc:docMk/>
            <pc:sldMk cId="308218656" sldId="269"/>
            <ac:spMk id="51" creationId="{D8694222-4D81-4A9A-93A2-23C89102F234}"/>
          </ac:spMkLst>
        </pc:spChg>
        <pc:picChg chg="mod">
          <ac:chgData name="Sam Rosen" userId="eecf3670381244cd" providerId="LiveId" clId="{8E15EADC-8CFF-4900-8040-6E8154FB4663}" dt="2021-04-15T02:02:18.066" v="1605" actId="14100"/>
          <ac:picMkLst>
            <pc:docMk/>
            <pc:sldMk cId="308218656" sldId="269"/>
            <ac:picMk id="15" creationId="{C7A54B61-8541-AB40-BD1C-F80E8A424061}"/>
          </ac:picMkLst>
        </pc:picChg>
        <pc:picChg chg="add del mod">
          <ac:chgData name="Sam Rosen" userId="eecf3670381244cd" providerId="LiveId" clId="{8E15EADC-8CFF-4900-8040-6E8154FB4663}" dt="2021-04-15T02:02:33.085" v="1607" actId="478"/>
          <ac:picMkLst>
            <pc:docMk/>
            <pc:sldMk cId="308218656" sldId="269"/>
            <ac:picMk id="4098" creationId="{AA094057-1293-400C-896D-83EBAD86E293}"/>
          </ac:picMkLst>
        </pc:picChg>
      </pc:sldChg>
      <pc:sldChg chg="del">
        <pc:chgData name="Sam Rosen" userId="eecf3670381244cd" providerId="LiveId" clId="{8E15EADC-8CFF-4900-8040-6E8154FB4663}" dt="2021-04-19T03:04:57.684" v="4417" actId="47"/>
        <pc:sldMkLst>
          <pc:docMk/>
          <pc:sldMk cId="4030042660" sldId="270"/>
        </pc:sldMkLst>
      </pc:sldChg>
      <pc:sldChg chg="addSp modSp mod">
        <pc:chgData name="Sam Rosen" userId="eecf3670381244cd" providerId="LiveId" clId="{8E15EADC-8CFF-4900-8040-6E8154FB4663}" dt="2021-04-19T14:05:52.488" v="5875" actId="1076"/>
        <pc:sldMkLst>
          <pc:docMk/>
          <pc:sldMk cId="59582380" sldId="282"/>
        </pc:sldMkLst>
        <pc:spChg chg="mod">
          <ac:chgData name="Sam Rosen" userId="eecf3670381244cd" providerId="LiveId" clId="{8E15EADC-8CFF-4900-8040-6E8154FB4663}" dt="2021-04-10T18:12:25.765" v="78" actId="20577"/>
          <ac:spMkLst>
            <pc:docMk/>
            <pc:sldMk cId="59582380" sldId="282"/>
            <ac:spMk id="4" creationId="{E98DCA46-603B-4178-8707-30E192CE6B8D}"/>
          </ac:spMkLst>
        </pc:spChg>
        <pc:spChg chg="mod">
          <ac:chgData name="Sam Rosen" userId="eecf3670381244cd" providerId="LiveId" clId="{8E15EADC-8CFF-4900-8040-6E8154FB4663}" dt="2021-04-19T14:05:35.522" v="5871" actId="20577"/>
          <ac:spMkLst>
            <pc:docMk/>
            <pc:sldMk cId="59582380" sldId="282"/>
            <ac:spMk id="8" creationId="{5FC6C278-4035-446A-A94B-030E792FDDF5}"/>
          </ac:spMkLst>
        </pc:spChg>
        <pc:picChg chg="add mod">
          <ac:chgData name="Sam Rosen" userId="eecf3670381244cd" providerId="LiveId" clId="{8E15EADC-8CFF-4900-8040-6E8154FB4663}" dt="2021-04-19T14:05:52.488" v="5875" actId="1076"/>
          <ac:picMkLst>
            <pc:docMk/>
            <pc:sldMk cId="59582380" sldId="282"/>
            <ac:picMk id="3" creationId="{FDF6DCF4-5FB8-4C9E-BAAD-FA194B899109}"/>
          </ac:picMkLst>
        </pc:picChg>
      </pc:sldChg>
      <pc:sldChg chg="new del">
        <pc:chgData name="Sam Rosen" userId="eecf3670381244cd" providerId="LiveId" clId="{8E15EADC-8CFF-4900-8040-6E8154FB4663}" dt="2021-04-19T02:58:25.748" v="3354" actId="47"/>
        <pc:sldMkLst>
          <pc:docMk/>
          <pc:sldMk cId="3818864572" sldId="283"/>
        </pc:sldMkLst>
      </pc:sldChg>
      <pc:sldChg chg="new del">
        <pc:chgData name="Sam Rosen" userId="eecf3670381244cd" providerId="LiveId" clId="{8E15EADC-8CFF-4900-8040-6E8154FB4663}" dt="2021-04-19T02:58:39.709" v="3357" actId="47"/>
        <pc:sldMkLst>
          <pc:docMk/>
          <pc:sldMk cId="4172768205" sldId="283"/>
        </pc:sldMkLst>
      </pc:sldChg>
      <pc:sldChg chg="modSp add mod">
        <pc:chgData name="Sam Rosen" userId="eecf3670381244cd" providerId="LiveId" clId="{8E15EADC-8CFF-4900-8040-6E8154FB4663}" dt="2021-04-19T03:11:39.691" v="4667" actId="20577"/>
        <pc:sldMkLst>
          <pc:docMk/>
          <pc:sldMk cId="3806082334" sldId="284"/>
        </pc:sldMkLst>
        <pc:spChg chg="mod">
          <ac:chgData name="Sam Rosen" userId="eecf3670381244cd" providerId="LiveId" clId="{8E15EADC-8CFF-4900-8040-6E8154FB4663}" dt="2021-04-19T03:11:39.691" v="4667" actId="20577"/>
          <ac:spMkLst>
            <pc:docMk/>
            <pc:sldMk cId="3806082334" sldId="284"/>
            <ac:spMk id="10" creationId="{24FAFA63-EF73-4268-8107-6CD20923D700}"/>
          </ac:spMkLst>
        </pc:spChg>
        <pc:spChg chg="mod">
          <ac:chgData name="Sam Rosen" userId="eecf3670381244cd" providerId="LiveId" clId="{8E15EADC-8CFF-4900-8040-6E8154FB4663}" dt="2021-04-19T03:04:45.779" v="4416" actId="20577"/>
          <ac:spMkLst>
            <pc:docMk/>
            <pc:sldMk cId="3806082334" sldId="284"/>
            <ac:spMk id="13" creationId="{265BEEEB-C965-402F-B778-B1CD1494ACE6}"/>
          </ac:spMkLst>
        </pc:spChg>
      </pc:sldChg>
      <pc:sldChg chg="new del">
        <pc:chgData name="Sam Rosen" userId="eecf3670381244cd" providerId="LiveId" clId="{8E15EADC-8CFF-4900-8040-6E8154FB4663}" dt="2021-04-19T03:06:18.706" v="4420" actId="47"/>
        <pc:sldMkLst>
          <pc:docMk/>
          <pc:sldMk cId="1776208031" sldId="285"/>
        </pc:sldMkLst>
      </pc:sldChg>
      <pc:sldChg chg="modSp add mod ord">
        <pc:chgData name="Sam Rosen" userId="eecf3670381244cd" providerId="LiveId" clId="{8E15EADC-8CFF-4900-8040-6E8154FB4663}" dt="2021-04-19T03:30:08.299" v="5870" actId="20577"/>
        <pc:sldMkLst>
          <pc:docMk/>
          <pc:sldMk cId="4221663289" sldId="286"/>
        </pc:sldMkLst>
        <pc:spChg chg="mod">
          <ac:chgData name="Sam Rosen" userId="eecf3670381244cd" providerId="LiveId" clId="{8E15EADC-8CFF-4900-8040-6E8154FB4663}" dt="2021-04-19T03:06:36.260" v="4428" actId="20577"/>
          <ac:spMkLst>
            <pc:docMk/>
            <pc:sldMk cId="4221663289" sldId="286"/>
            <ac:spMk id="38" creationId="{AC4CB2C1-7DE3-44DC-A4F5-55C9466AE9FE}"/>
          </ac:spMkLst>
        </pc:spChg>
        <pc:spChg chg="mod">
          <ac:chgData name="Sam Rosen" userId="eecf3670381244cd" providerId="LiveId" clId="{8E15EADC-8CFF-4900-8040-6E8154FB4663}" dt="2021-04-19T03:06:38.725" v="4430" actId="20577"/>
          <ac:spMkLst>
            <pc:docMk/>
            <pc:sldMk cId="4221663289" sldId="286"/>
            <ac:spMk id="39" creationId="{78932DB0-2733-4BAD-BB5D-9536D20E0907}"/>
          </ac:spMkLst>
        </pc:spChg>
        <pc:spChg chg="mod">
          <ac:chgData name="Sam Rosen" userId="eecf3670381244cd" providerId="LiveId" clId="{8E15EADC-8CFF-4900-8040-6E8154FB4663}" dt="2021-04-19T03:06:41.756" v="4434" actId="20577"/>
          <ac:spMkLst>
            <pc:docMk/>
            <pc:sldMk cId="4221663289" sldId="286"/>
            <ac:spMk id="40" creationId="{8849DCBF-FE6C-4038-BE61-0BE3E249C355}"/>
          </ac:spMkLst>
        </pc:spChg>
        <pc:spChg chg="mod">
          <ac:chgData name="Sam Rosen" userId="eecf3670381244cd" providerId="LiveId" clId="{8E15EADC-8CFF-4900-8040-6E8154FB4663}" dt="2021-04-19T03:26:19.059" v="5229" actId="20577"/>
          <ac:spMkLst>
            <pc:docMk/>
            <pc:sldMk cId="4221663289" sldId="286"/>
            <ac:spMk id="41" creationId="{DFFB9D38-CDF6-45F7-A615-007F303B1A03}"/>
          </ac:spMkLst>
        </pc:spChg>
        <pc:spChg chg="mod">
          <ac:chgData name="Sam Rosen" userId="eecf3670381244cd" providerId="LiveId" clId="{8E15EADC-8CFF-4900-8040-6E8154FB4663}" dt="2021-04-19T03:28:01.192" v="5563" actId="20577"/>
          <ac:spMkLst>
            <pc:docMk/>
            <pc:sldMk cId="4221663289" sldId="286"/>
            <ac:spMk id="42" creationId="{6FB540F0-2ABD-4D9C-AA51-A68864DD7851}"/>
          </ac:spMkLst>
        </pc:spChg>
        <pc:spChg chg="mod">
          <ac:chgData name="Sam Rosen" userId="eecf3670381244cd" providerId="LiveId" clId="{8E15EADC-8CFF-4900-8040-6E8154FB4663}" dt="2021-04-19T03:30:08.299" v="5870" actId="20577"/>
          <ac:spMkLst>
            <pc:docMk/>
            <pc:sldMk cId="4221663289" sldId="286"/>
            <ac:spMk id="43" creationId="{E0FF0889-3DA9-4826-A04E-4A4BD4C04CA1}"/>
          </ac:spMkLst>
        </pc:spChg>
      </pc:sldChg>
      <pc:sldChg chg="add ord">
        <pc:chgData name="Sam Rosen" userId="eecf3670381244cd" providerId="LiveId" clId="{8E15EADC-8CFF-4900-8040-6E8154FB4663}" dt="2021-04-19T03:11:04.950" v="4604"/>
        <pc:sldMkLst>
          <pc:docMk/>
          <pc:sldMk cId="1262475508" sldId="287"/>
        </pc:sldMkLst>
      </pc:sldChg>
      <pc:sldChg chg="new del">
        <pc:chgData name="Sam Rosen" userId="eecf3670381244cd" providerId="LiveId" clId="{8E15EADC-8CFF-4900-8040-6E8154FB4663}" dt="2021-04-19T03:10:39.813" v="4599" actId="47"/>
        <pc:sldMkLst>
          <pc:docMk/>
          <pc:sldMk cId="3154175744" sldId="288"/>
        </pc:sldMkLst>
      </pc:sldChg>
      <pc:sldChg chg="new del">
        <pc:chgData name="Sam Rosen" userId="eecf3670381244cd" providerId="LiveId" clId="{8E15EADC-8CFF-4900-8040-6E8154FB4663}" dt="2021-04-19T03:11:19.685" v="4609" actId="47"/>
        <pc:sldMkLst>
          <pc:docMk/>
          <pc:sldMk cId="3338680306" sldId="288"/>
        </pc:sldMkLst>
      </pc:sldChg>
      <pc:sldChg chg="modSp add mod">
        <pc:chgData name="Sam Rosen" userId="eecf3670381244cd" providerId="LiveId" clId="{8E15EADC-8CFF-4900-8040-6E8154FB4663}" dt="2021-04-19T03:25:58.920" v="5161" actId="20577"/>
        <pc:sldMkLst>
          <pc:docMk/>
          <pc:sldMk cId="1612315754" sldId="289"/>
        </pc:sldMkLst>
        <pc:spChg chg="mod">
          <ac:chgData name="Sam Rosen" userId="eecf3670381244cd" providerId="LiveId" clId="{8E15EADC-8CFF-4900-8040-6E8154FB4663}" dt="2021-04-19T03:11:52.875" v="4701" actId="20577"/>
          <ac:spMkLst>
            <pc:docMk/>
            <pc:sldMk cId="1612315754" sldId="289"/>
            <ac:spMk id="10" creationId="{24FAFA63-EF73-4268-8107-6CD20923D700}"/>
          </ac:spMkLst>
        </pc:spChg>
        <pc:spChg chg="mod">
          <ac:chgData name="Sam Rosen" userId="eecf3670381244cd" providerId="LiveId" clId="{8E15EADC-8CFF-4900-8040-6E8154FB4663}" dt="2021-04-19T03:25:58.920" v="5161" actId="20577"/>
          <ac:spMkLst>
            <pc:docMk/>
            <pc:sldMk cId="1612315754" sldId="289"/>
            <ac:spMk id="13" creationId="{265BEEEB-C965-402F-B778-B1CD1494ACE6}"/>
          </ac:spMkLst>
        </pc:spChg>
      </pc:sldChg>
      <pc:sldChg chg="add del">
        <pc:chgData name="Sam Rosen" userId="eecf3670381244cd" providerId="LiveId" clId="{8E15EADC-8CFF-4900-8040-6E8154FB4663}" dt="2021-04-19T03:10:33.991" v="4598" actId="47"/>
        <pc:sldMkLst>
          <pc:docMk/>
          <pc:sldMk cId="1636299966"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04/20/2021</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04/20/2021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link.gale.com/apps/doc/A593892268/ITOF?u=coloboulder&amp;sid" TargetMode="External"/><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xperts: The Great Barrier Reef cannot be saved - Vox">
            <a:extLst>
              <a:ext uri="{FF2B5EF4-FFF2-40B4-BE49-F238E27FC236}">
                <a16:creationId xmlns:a16="http://schemas.microsoft.com/office/drawing/2014/main" id="{143F4C3E-93A0-40D5-B4B6-814736577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5" b="66"/>
          <a:stretch/>
        </p:blipFill>
        <p:spPr bwMode="auto">
          <a:xfrm>
            <a:off x="20" y="10"/>
            <a:ext cx="12191979" cy="6857990"/>
          </a:xfrm>
          <a:prstGeom prst="rect">
            <a:avLst/>
          </a:prstGeom>
          <a:solidFill>
            <a:srgbClr val="FFFFFF"/>
          </a:solidFill>
        </p:spPr>
      </p:pic>
      <p:sp>
        <p:nvSpPr>
          <p:cNvPr id="51" name="Title 50">
            <a:extLst>
              <a:ext uri="{FF2B5EF4-FFF2-40B4-BE49-F238E27FC236}">
                <a16:creationId xmlns:a16="http://schemas.microsoft.com/office/drawing/2014/main" id="{D8694222-4D81-4A9A-93A2-23C89102F234}"/>
              </a:ext>
            </a:extLst>
          </p:cNvPr>
          <p:cNvSpPr>
            <a:spLocks noGrp="1"/>
          </p:cNvSpPr>
          <p:nvPr>
            <p:ph type="title"/>
          </p:nvPr>
        </p:nvSpPr>
        <p:spPr>
          <a:xfrm>
            <a:off x="696686" y="3860800"/>
            <a:ext cx="9666514" cy="1686720"/>
          </a:xfrm>
        </p:spPr>
        <p:txBody>
          <a:bodyPr wrap="square" anchor="b">
            <a:normAutofit/>
          </a:bodyPr>
          <a:lstStyle/>
          <a:p>
            <a:r>
              <a:rPr lang="en-US" dirty="0"/>
              <a:t>Coral Bleaching</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body" idx="1"/>
          </p:nvPr>
        </p:nvSpPr>
        <p:spPr>
          <a:xfrm>
            <a:off x="696686" y="5610170"/>
            <a:ext cx="9666514" cy="221599"/>
          </a:xfrm>
        </p:spPr>
        <p:txBody>
          <a:bodyPr>
            <a:normAutofit/>
          </a:bodyPr>
          <a:lstStyle/>
          <a:p>
            <a:r>
              <a:rPr lang="en-US" b="1" dirty="0"/>
              <a:t>Sam Rosen</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urtle in ocean">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rotWithShape="1">
          <a:blip r:embed="rId2"/>
          <a:srcRect t="20921" b="4079"/>
          <a:stretch/>
        </p:blipFill>
        <p:spPr>
          <a:xfrm>
            <a:off x="-3799692" y="0"/>
            <a:ext cx="17593369" cy="6858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821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References</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446314" y="1091146"/>
            <a:ext cx="9096374" cy="2246769"/>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solidFill>
                  <a:srgbClr val="333333"/>
                </a:solidFill>
                <a:effectLst/>
                <a:latin typeface="Open Sans"/>
              </a:rPr>
              <a:t>Is Your Sunscreen Harming Coral Reefs? A single study was the main catalyst 	for recent sunscreen ingredient bans, yet the science community is still 	debating those ingredients' effects on coral reefs--and even on 	sunscreen users. (2019, April 22). </a:t>
            </a:r>
            <a:r>
              <a:rPr lang="en-US" sz="2000" b="0" i="1" dirty="0">
                <a:solidFill>
                  <a:srgbClr val="333333"/>
                </a:solidFill>
                <a:effectLst/>
                <a:latin typeface="Open Sans"/>
              </a:rPr>
              <a:t>Miller-McCune.com</a:t>
            </a:r>
            <a:r>
              <a:rPr lang="en-US" sz="2000" b="0" i="0" dirty="0">
                <a:solidFill>
                  <a:srgbClr val="333333"/>
                </a:solidFill>
                <a:effectLst/>
                <a:latin typeface="Open Sans"/>
              </a:rPr>
              <a:t>. 	</a:t>
            </a:r>
            <a:r>
              <a:rPr lang="en-US" sz="2000" b="0" i="0" dirty="0">
                <a:solidFill>
                  <a:srgbClr val="333333"/>
                </a:solidFill>
                <a:effectLst/>
                <a:latin typeface="Open Sans"/>
                <a:hlinkClick r:id="rId3"/>
              </a:rPr>
              <a:t>https://link.gale.com/apps/doc/A593892268/ITOF?u=coloboulder&amp;sid</a:t>
            </a:r>
            <a:r>
              <a:rPr lang="en-US" sz="2000" b="0" i="0" dirty="0">
                <a:solidFill>
                  <a:srgbClr val="333333"/>
                </a:solidFill>
                <a:effectLst/>
                <a:latin typeface="Open Sans"/>
              </a:rPr>
              <a:t>	=ITOF&amp;xid=1654b988</a:t>
            </a:r>
          </a:p>
          <a:p>
            <a:pPr marL="342900" indent="-342900">
              <a:buFont typeface="Arial" panose="020B0604020202020204" pitchFamily="34" charset="0"/>
              <a:buChar char="•"/>
            </a:pPr>
            <a:endParaRPr lang="en-US" sz="2000" dirty="0">
              <a:solidFill>
                <a:srgbClr val="0070C0"/>
              </a:solidFill>
            </a:endParaRPr>
          </a:p>
        </p:txBody>
      </p:sp>
      <p:pic>
        <p:nvPicPr>
          <p:cNvPr id="3" name="Picture 2">
            <a:extLst>
              <a:ext uri="{FF2B5EF4-FFF2-40B4-BE49-F238E27FC236}">
                <a16:creationId xmlns:a16="http://schemas.microsoft.com/office/drawing/2014/main" id="{FDF6DCF4-5FB8-4C9E-BAAD-FA194B899109}"/>
              </a:ext>
            </a:extLst>
          </p:cNvPr>
          <p:cNvPicPr>
            <a:picLocks noChangeAspect="1"/>
          </p:cNvPicPr>
          <p:nvPr/>
        </p:nvPicPr>
        <p:blipFill>
          <a:blip r:embed="rId4"/>
          <a:stretch>
            <a:fillRect/>
          </a:stretch>
        </p:blipFill>
        <p:spPr>
          <a:xfrm>
            <a:off x="446314" y="3049184"/>
            <a:ext cx="6613511" cy="3410741"/>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a:t>Time to </a:t>
            </a:r>
            <a:r>
              <a:rPr lang="en-US" dirty="0" err="1"/>
              <a:t>KaHOOT</a:t>
            </a:r>
            <a:r>
              <a:rPr lang="en-US" dirty="0"/>
              <a:t>!!</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p:txBody>
          <a:bodyPr/>
          <a:lstStyle/>
          <a:p>
            <a:r>
              <a:rPr lang="en-US" dirty="0"/>
              <a:t>Let’s test your knowledge on Coral Bleaching!</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2</a:t>
            </a:fld>
            <a:endParaRPr lang="en-US" b="1" dirty="0">
              <a:solidFill>
                <a:schemeClr val="bg1"/>
              </a:solidFill>
            </a:endParaRPr>
          </a:p>
        </p:txBody>
      </p:sp>
    </p:spTree>
    <p:extLst>
      <p:ext uri="{BB962C8B-B14F-4D97-AF65-F5344CB8AC3E}">
        <p14:creationId xmlns:p14="http://schemas.microsoft.com/office/powerpoint/2010/main" val="315908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a:t>Suggested Conservation Efforts</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4" y="1229124"/>
            <a:ext cx="8030935" cy="4770098"/>
          </a:xfrm>
        </p:spPr>
        <p:txBody>
          <a:bodyPr/>
          <a:lstStyle/>
          <a:p>
            <a:pPr>
              <a:spcAft>
                <a:spcPts val="0"/>
              </a:spcAft>
            </a:pPr>
            <a:r>
              <a:rPr lang="en-US" sz="1400" dirty="0"/>
              <a:t>Observe boating regulations</a:t>
            </a:r>
          </a:p>
          <a:p>
            <a:pPr lvl="1">
              <a:spcAft>
                <a:spcPts val="0"/>
              </a:spcAft>
            </a:pPr>
            <a:r>
              <a:rPr lang="en-US" sz="1400" dirty="0"/>
              <a:t>No mooring in shallow areas with coral</a:t>
            </a:r>
          </a:p>
          <a:p>
            <a:pPr lvl="1">
              <a:spcAft>
                <a:spcPts val="0"/>
              </a:spcAft>
            </a:pPr>
            <a:r>
              <a:rPr lang="en-US" sz="1400" dirty="0"/>
              <a:t>Using biofuels instead of natural gas – curbs emissions, too!</a:t>
            </a:r>
          </a:p>
          <a:p>
            <a:pPr lvl="2">
              <a:spcAft>
                <a:spcPts val="0"/>
              </a:spcAft>
            </a:pPr>
            <a:r>
              <a:rPr lang="en-US" sz="1200" dirty="0"/>
              <a:t>Emissions can mix with sea water to create a toxic environment for marine species</a:t>
            </a:r>
          </a:p>
          <a:p>
            <a:pPr>
              <a:spcAft>
                <a:spcPts val="0"/>
              </a:spcAft>
            </a:pPr>
            <a:r>
              <a:rPr lang="en-US" sz="1400" dirty="0"/>
              <a:t>Education and Awareness</a:t>
            </a:r>
          </a:p>
          <a:p>
            <a:pPr lvl="1">
              <a:spcAft>
                <a:spcPts val="0"/>
              </a:spcAft>
            </a:pPr>
            <a:r>
              <a:rPr lang="en-US" sz="1400" dirty="0"/>
              <a:t>General public: be mindful about waste and pollution</a:t>
            </a:r>
          </a:p>
          <a:p>
            <a:pPr lvl="1">
              <a:spcAft>
                <a:spcPts val="0"/>
              </a:spcAft>
            </a:pPr>
            <a:r>
              <a:rPr lang="en-US" sz="1400" dirty="0"/>
              <a:t>Divers: stay off the reef!</a:t>
            </a:r>
          </a:p>
          <a:p>
            <a:pPr>
              <a:spcAft>
                <a:spcPts val="0"/>
              </a:spcAft>
            </a:pPr>
            <a:r>
              <a:rPr lang="en-US" sz="1400" dirty="0"/>
              <a:t>Building artificial reefs using concrete structures, sunk ships, etc.</a:t>
            </a:r>
          </a:p>
          <a:p>
            <a:pPr lvl="1">
              <a:spcAft>
                <a:spcPts val="0"/>
              </a:spcAft>
            </a:pPr>
            <a:r>
              <a:rPr lang="en-US" sz="1400" dirty="0"/>
              <a:t>Unless plastic, not completely ideal because can still be affected by increasing ocean temp and acidity from emissions</a:t>
            </a:r>
          </a:p>
          <a:p>
            <a:pPr>
              <a:spcAft>
                <a:spcPts val="0"/>
              </a:spcAft>
            </a:pPr>
            <a:r>
              <a:rPr lang="en-US" sz="1400" dirty="0"/>
              <a:t>Coral farming</a:t>
            </a:r>
          </a:p>
          <a:p>
            <a:pPr lvl="1">
              <a:spcAft>
                <a:spcPts val="0"/>
              </a:spcAft>
            </a:pPr>
            <a:r>
              <a:rPr lang="en-US" sz="1400" dirty="0"/>
              <a:t>Decent from a regeneration perspective &amp; protection from marine habitat loss</a:t>
            </a:r>
          </a:p>
          <a:p>
            <a:pPr>
              <a:spcAft>
                <a:spcPts val="0"/>
              </a:spcAft>
            </a:pPr>
            <a:r>
              <a:rPr lang="en-US" sz="1400" dirty="0"/>
              <a:t>Lowering greenhouse gas emissions &amp; sea surface temperatures</a:t>
            </a:r>
          </a:p>
          <a:p>
            <a:pPr lvl="1">
              <a:spcAft>
                <a:spcPts val="0"/>
              </a:spcAft>
            </a:pPr>
            <a:r>
              <a:rPr lang="en-US" sz="1400" dirty="0"/>
              <a:t>Helping curb carbon dioxide emissions to 350-450 ppm!</a:t>
            </a:r>
          </a:p>
          <a:p>
            <a:pPr>
              <a:spcAft>
                <a:spcPts val="0"/>
              </a:spcAft>
            </a:pPr>
            <a:r>
              <a:rPr lang="en-US" sz="1400" dirty="0"/>
              <a:t>Eliminating runoff pollution and (organic*) garbage</a:t>
            </a:r>
          </a:p>
          <a:p>
            <a:pPr lvl="1">
              <a:spcAft>
                <a:spcPts val="0"/>
              </a:spcAft>
            </a:pPr>
            <a:r>
              <a:rPr lang="en-US" sz="1400" dirty="0"/>
              <a:t>Probably one of the best things to do at this point</a:t>
            </a:r>
          </a:p>
          <a:p>
            <a:pPr lvl="1">
              <a:spcAft>
                <a:spcPts val="0"/>
              </a:spcAft>
            </a:pPr>
            <a:r>
              <a:rPr lang="en-US" sz="1400" dirty="0"/>
              <a:t>*Organic: when it decomposes, carbon dioxide and methane gas is released -&gt; compost better than landfill!</a:t>
            </a:r>
          </a:p>
          <a:p>
            <a:endParaRPr lang="en-GB" dirty="0"/>
          </a:p>
        </p:txBody>
      </p:sp>
    </p:spTree>
    <p:extLst>
      <p:ext uri="{BB962C8B-B14F-4D97-AF65-F5344CB8AC3E}">
        <p14:creationId xmlns:p14="http://schemas.microsoft.com/office/powerpoint/2010/main" val="224440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a:t>Government Influence: EPA</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p:txBody>
          <a:bodyPr/>
          <a:lstStyle/>
          <a:p>
            <a:r>
              <a:rPr lang="en-US" dirty="0"/>
              <a:t>Executive Order 13089: Coral Reef Protection</a:t>
            </a:r>
          </a:p>
          <a:p>
            <a:pPr lvl="1"/>
            <a:r>
              <a:rPr lang="en-US" dirty="0"/>
              <a:t>Calls for organizations whose activities may affect coral reefs to identify their actions, operate in a way to protect and enhance the coral reef ecosystems and ensure that any action they authorize or fund won’t degrade the integrity of the reef systems</a:t>
            </a:r>
          </a:p>
          <a:p>
            <a:pPr lvl="1"/>
            <a:r>
              <a:rPr lang="en-US" dirty="0"/>
              <a:t>Important because without regulation, little-to-no way of protecting the reefs</a:t>
            </a:r>
          </a:p>
          <a:p>
            <a:r>
              <a:rPr lang="en-US" dirty="0"/>
              <a:t>Clean Water Act – a few examples</a:t>
            </a:r>
          </a:p>
          <a:p>
            <a:pPr lvl="1"/>
            <a:r>
              <a:rPr lang="en-US" dirty="0"/>
              <a:t>Provides funding and technical assistance to coral monitoring and assessment programs (CWA 106)</a:t>
            </a:r>
          </a:p>
          <a:p>
            <a:pPr lvl="1"/>
            <a:r>
              <a:rPr lang="en-US" dirty="0"/>
              <a:t>Implements water quality improvement projects in places from which water discharge originate (CWA 319)</a:t>
            </a:r>
          </a:p>
          <a:p>
            <a:pPr lvl="1"/>
            <a:r>
              <a:rPr lang="en-US" dirty="0"/>
              <a:t>Works to reduce trash from entering coastal waters through the Trash-Free Waters Program</a:t>
            </a:r>
          </a:p>
        </p:txBody>
      </p:sp>
    </p:spTree>
    <p:extLst>
      <p:ext uri="{BB962C8B-B14F-4D97-AF65-F5344CB8AC3E}">
        <p14:creationId xmlns:p14="http://schemas.microsoft.com/office/powerpoint/2010/main" val="380608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a:t>Government Influence: Paris Climate Talks</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p:txBody>
          <a:bodyPr/>
          <a:lstStyle/>
          <a:p>
            <a:r>
              <a:rPr lang="en-US" dirty="0"/>
              <a:t>Coral Reef experts educating Paris scientists about the imperativeness of limiting global carbon emissions</a:t>
            </a:r>
          </a:p>
          <a:p>
            <a:pPr lvl="1"/>
            <a:r>
              <a:rPr lang="en-US" dirty="0"/>
              <a:t>Ideally, commit to limiting carbon dioxide concentrations to no more than 450 ppm (short term) and 350 ppm (long term)</a:t>
            </a:r>
          </a:p>
        </p:txBody>
      </p:sp>
    </p:spTree>
    <p:extLst>
      <p:ext uri="{BB962C8B-B14F-4D97-AF65-F5344CB8AC3E}">
        <p14:creationId xmlns:p14="http://schemas.microsoft.com/office/powerpoint/2010/main" val="161231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Interesting Topic: Sunscreen</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r>
              <a:rPr lang="en-US" dirty="0"/>
              <a:t>Sunscreen poses another threat to coral reefs. </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735240" y="4294302"/>
            <a:ext cx="9784080" cy="2563697"/>
          </a:xfrm>
        </p:spPr>
        <p:txBody>
          <a:bodyPr/>
          <a:lstStyle/>
          <a:p>
            <a:r>
              <a:rPr lang="en-US" dirty="0"/>
              <a:t>Sunscreens contain chemicals such as UV filters, which protect the skin against sunburn and skin cancer.  However, some of those chemicals, like oxybenzone (benzophenone-3) and </a:t>
            </a:r>
            <a:r>
              <a:rPr lang="en-US" dirty="0" err="1"/>
              <a:t>octinoxate</a:t>
            </a:r>
            <a:r>
              <a:rPr lang="en-US" dirty="0"/>
              <a:t>, are harmful to corals, and have even been shown</a:t>
            </a:r>
            <a:r>
              <a:rPr lang="en-US" i="1" dirty="0"/>
              <a:t>, </a:t>
            </a:r>
            <a:r>
              <a:rPr lang="en-US" i="1" dirty="0" err="1"/>
              <a:t>toxicopathologically</a:t>
            </a:r>
            <a:r>
              <a:rPr lang="en-US" dirty="0"/>
              <a:t>, to play a role in coral viral infection.  Specifically, these chemicals cause bleaching, as well as DNA and endocrine disruption to corals (Miller </a:t>
            </a:r>
            <a:r>
              <a:rPr lang="en-US" i="1" dirty="0"/>
              <a:t>et. al., </a:t>
            </a:r>
            <a:r>
              <a:rPr lang="en-US" dirty="0"/>
              <a:t>2019).</a:t>
            </a:r>
          </a:p>
          <a:p>
            <a:r>
              <a:rPr lang="en-US" dirty="0"/>
              <a:t>The U.S.F.D.A. is a very lazy agency and has yet to approve of modern UV filters for the U.S. Market – not enough research has been done, and so efficacy and safety is still a question. </a:t>
            </a:r>
          </a:p>
          <a:p>
            <a:r>
              <a:rPr lang="en-US" b="1" dirty="0"/>
              <a:t>Solution</a:t>
            </a:r>
            <a:r>
              <a:rPr lang="en-US" dirty="0"/>
              <a:t>: sunscreen-infused swim/dive shirt!  Even though you might think it’d still be bad, sunscreen is actually retained more in fabric (polyester) than on skin.  Thus, it doesn’t harm corals as much.  In some areas, like in the Caribbean, certain governments impose fines if tourists wear sunscreen on bare skin, but not if they wear a sunscreen-infused swim/dive shirt.  </a:t>
            </a:r>
          </a:p>
          <a:p>
            <a:endParaRPr lang="en-US" dirty="0"/>
          </a:p>
        </p:txBody>
      </p:sp>
      <p:pic>
        <p:nvPicPr>
          <p:cNvPr id="8" name="Picture 4">
            <a:extLst>
              <a:ext uri="{FF2B5EF4-FFF2-40B4-BE49-F238E27FC236}">
                <a16:creationId xmlns:a16="http://schemas.microsoft.com/office/drawing/2014/main" id="{848D347E-4B38-4086-9613-CCB1F7C629E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2617" b="32617"/>
          <a:stretch>
            <a:fillRect/>
          </a:stretch>
        </p:blipFill>
        <p:spPr bwMode="auto">
          <a:xfrm>
            <a:off x="0" y="1249363"/>
            <a:ext cx="12192000" cy="211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8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Discussion Questions</a:t>
            </a:r>
            <a:endParaRPr lang="en-GB" dirty="0"/>
          </a:p>
        </p:txBody>
      </p:sp>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p:txBody>
          <a:bodyPr/>
          <a:lstStyle/>
          <a:p>
            <a:r>
              <a:rPr lang="en-US" dirty="0"/>
              <a:t>Question 1</a:t>
            </a:r>
            <a:endParaRPr lang="en-GB" dirty="0"/>
          </a:p>
        </p:txBody>
      </p:sp>
      <p:sp>
        <p:nvSpPr>
          <p:cNvPr id="41" name="Text Placeholder 40">
            <a:extLst>
              <a:ext uri="{FF2B5EF4-FFF2-40B4-BE49-F238E27FC236}">
                <a16:creationId xmlns:a16="http://schemas.microsoft.com/office/drawing/2014/main" id="{DFFB9D38-CDF6-45F7-A615-007F303B1A03}"/>
              </a:ext>
            </a:extLst>
          </p:cNvPr>
          <p:cNvSpPr>
            <a:spLocks noGrp="1"/>
          </p:cNvSpPr>
          <p:nvPr>
            <p:ph type="body" sz="quarter" idx="17"/>
          </p:nvPr>
        </p:nvSpPr>
        <p:spPr/>
        <p:txBody>
          <a:bodyPr/>
          <a:lstStyle/>
          <a:p>
            <a:r>
              <a:rPr lang="en-US" dirty="0"/>
              <a:t>If you had direct access to the President, stakeholder, or other authoritative figure, what area of coral conservation would you recommend they tackle first as part of a top-down approach?</a:t>
            </a:r>
          </a:p>
        </p:txBody>
      </p:sp>
      <p:sp>
        <p:nvSpPr>
          <p:cNvPr id="39" name="Text Placeholder 38">
            <a:extLst>
              <a:ext uri="{FF2B5EF4-FFF2-40B4-BE49-F238E27FC236}">
                <a16:creationId xmlns:a16="http://schemas.microsoft.com/office/drawing/2014/main" id="{78932DB0-2733-4BAD-BB5D-9536D20E0907}"/>
              </a:ext>
            </a:extLst>
          </p:cNvPr>
          <p:cNvSpPr>
            <a:spLocks noGrp="1"/>
          </p:cNvSpPr>
          <p:nvPr>
            <p:ph type="body" sz="quarter" idx="15"/>
          </p:nvPr>
        </p:nvSpPr>
        <p:spPr/>
        <p:txBody>
          <a:bodyPr/>
          <a:lstStyle/>
          <a:p>
            <a:r>
              <a:rPr lang="en-US" dirty="0"/>
              <a:t>Question 2</a:t>
            </a:r>
            <a:endParaRPr lang="en-GB" dirty="0"/>
          </a:p>
        </p:txBody>
      </p:sp>
      <p:sp>
        <p:nvSpPr>
          <p:cNvPr id="42" name="Text Placeholder 41">
            <a:extLst>
              <a:ext uri="{FF2B5EF4-FFF2-40B4-BE49-F238E27FC236}">
                <a16:creationId xmlns:a16="http://schemas.microsoft.com/office/drawing/2014/main" id="{6FB540F0-2ABD-4D9C-AA51-A68864DD7851}"/>
              </a:ext>
            </a:extLst>
          </p:cNvPr>
          <p:cNvSpPr>
            <a:spLocks noGrp="1"/>
          </p:cNvSpPr>
          <p:nvPr>
            <p:ph type="body" sz="quarter" idx="18"/>
          </p:nvPr>
        </p:nvSpPr>
        <p:spPr/>
        <p:txBody>
          <a:bodyPr/>
          <a:lstStyle/>
          <a:p>
            <a:r>
              <a:rPr lang="en-US" dirty="0"/>
              <a:t>Are there any ways you can think of for revitalizing lost coral populations within the next decade or so, or do you think it’ll take much longer?</a:t>
            </a:r>
          </a:p>
          <a:p>
            <a:r>
              <a:rPr lang="en-US" dirty="0"/>
              <a:t>Do you see there being a point where natural populations become so decimated that the only way of revitalization is to do so artificially (e.g. artificial reefs)?</a:t>
            </a:r>
          </a:p>
        </p:txBody>
      </p:sp>
      <p:sp>
        <p:nvSpPr>
          <p:cNvPr id="40" name="Text Placeholder 39">
            <a:extLst>
              <a:ext uri="{FF2B5EF4-FFF2-40B4-BE49-F238E27FC236}">
                <a16:creationId xmlns:a16="http://schemas.microsoft.com/office/drawing/2014/main" id="{8849DCBF-FE6C-4038-BE61-0BE3E249C355}"/>
              </a:ext>
            </a:extLst>
          </p:cNvPr>
          <p:cNvSpPr>
            <a:spLocks noGrp="1"/>
          </p:cNvSpPr>
          <p:nvPr>
            <p:ph type="body" sz="quarter" idx="16"/>
          </p:nvPr>
        </p:nvSpPr>
        <p:spPr/>
        <p:txBody>
          <a:bodyPr/>
          <a:lstStyle/>
          <a:p>
            <a:r>
              <a:rPr lang="en-US" dirty="0"/>
              <a:t>Question 3</a:t>
            </a:r>
            <a:endParaRPr lang="en-GB" dirty="0"/>
          </a:p>
        </p:txBody>
      </p:sp>
      <p:sp>
        <p:nvSpPr>
          <p:cNvPr id="43" name="Text Placeholder 42">
            <a:extLst>
              <a:ext uri="{FF2B5EF4-FFF2-40B4-BE49-F238E27FC236}">
                <a16:creationId xmlns:a16="http://schemas.microsoft.com/office/drawing/2014/main" id="{E0FF0889-3DA9-4826-A04E-4A4BD4C04CA1}"/>
              </a:ext>
            </a:extLst>
          </p:cNvPr>
          <p:cNvSpPr>
            <a:spLocks noGrp="1"/>
          </p:cNvSpPr>
          <p:nvPr>
            <p:ph type="body" sz="quarter" idx="19"/>
          </p:nvPr>
        </p:nvSpPr>
        <p:spPr/>
        <p:txBody>
          <a:bodyPr/>
          <a:lstStyle/>
          <a:p>
            <a:r>
              <a:rPr lang="en-US" dirty="0"/>
              <a:t>The cycle of coral bleaching is very positive: sea water traps more CO2, temperatures heat up, Zooxanthellae die out, and coral turns the color chalk.  Are there any points where this feedback loop can “neutralize” or any solutions that can solve more than one problem in this cycle?</a:t>
            </a:r>
          </a:p>
        </p:txBody>
      </p:sp>
      <p:pic>
        <p:nvPicPr>
          <p:cNvPr id="2052" name="Picture 4" descr="Coral bleaching damages nearly two-thirds of Great Barrier Reef – The  Catalyst">
            <a:extLst>
              <a:ext uri="{FF2B5EF4-FFF2-40B4-BE49-F238E27FC236}">
                <a16:creationId xmlns:a16="http://schemas.microsoft.com/office/drawing/2014/main" id="{C5B47D44-4DAB-4B28-9F2D-0BDB2EE1FB8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2617" b="326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7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Discussion Questions</a:t>
            </a:r>
            <a:endParaRPr lang="en-GB" dirty="0"/>
          </a:p>
        </p:txBody>
      </p:sp>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p:txBody>
          <a:bodyPr/>
          <a:lstStyle/>
          <a:p>
            <a:r>
              <a:rPr lang="en-US" dirty="0"/>
              <a:t>Question 4</a:t>
            </a:r>
            <a:endParaRPr lang="en-GB" dirty="0"/>
          </a:p>
        </p:txBody>
      </p:sp>
      <p:sp>
        <p:nvSpPr>
          <p:cNvPr id="41" name="Text Placeholder 40">
            <a:extLst>
              <a:ext uri="{FF2B5EF4-FFF2-40B4-BE49-F238E27FC236}">
                <a16:creationId xmlns:a16="http://schemas.microsoft.com/office/drawing/2014/main" id="{DFFB9D38-CDF6-45F7-A615-007F303B1A03}"/>
              </a:ext>
            </a:extLst>
          </p:cNvPr>
          <p:cNvSpPr>
            <a:spLocks noGrp="1"/>
          </p:cNvSpPr>
          <p:nvPr>
            <p:ph type="body" sz="quarter" idx="17"/>
          </p:nvPr>
        </p:nvSpPr>
        <p:spPr/>
        <p:txBody>
          <a:bodyPr/>
          <a:lstStyle/>
          <a:p>
            <a:r>
              <a:rPr lang="en-US" dirty="0"/>
              <a:t>Partly based on our discussion of corals from earlier in the semester, do you think the EPA is doing enough to protect coral reefs?</a:t>
            </a:r>
          </a:p>
          <a:p>
            <a:r>
              <a:rPr lang="en-US" dirty="0"/>
              <a:t>If anything, what else should be done</a:t>
            </a:r>
          </a:p>
        </p:txBody>
      </p:sp>
      <p:sp>
        <p:nvSpPr>
          <p:cNvPr id="39" name="Text Placeholder 38">
            <a:extLst>
              <a:ext uri="{FF2B5EF4-FFF2-40B4-BE49-F238E27FC236}">
                <a16:creationId xmlns:a16="http://schemas.microsoft.com/office/drawing/2014/main" id="{78932DB0-2733-4BAD-BB5D-9536D20E0907}"/>
              </a:ext>
            </a:extLst>
          </p:cNvPr>
          <p:cNvSpPr>
            <a:spLocks noGrp="1"/>
          </p:cNvSpPr>
          <p:nvPr>
            <p:ph type="body" sz="quarter" idx="15"/>
          </p:nvPr>
        </p:nvSpPr>
        <p:spPr/>
        <p:txBody>
          <a:bodyPr/>
          <a:lstStyle/>
          <a:p>
            <a:r>
              <a:rPr lang="en-US" dirty="0"/>
              <a:t>Question 5</a:t>
            </a:r>
            <a:endParaRPr lang="en-GB" dirty="0"/>
          </a:p>
        </p:txBody>
      </p:sp>
      <p:sp>
        <p:nvSpPr>
          <p:cNvPr id="42" name="Text Placeholder 41">
            <a:extLst>
              <a:ext uri="{FF2B5EF4-FFF2-40B4-BE49-F238E27FC236}">
                <a16:creationId xmlns:a16="http://schemas.microsoft.com/office/drawing/2014/main" id="{6FB540F0-2ABD-4D9C-AA51-A68864DD7851}"/>
              </a:ext>
            </a:extLst>
          </p:cNvPr>
          <p:cNvSpPr>
            <a:spLocks noGrp="1"/>
          </p:cNvSpPr>
          <p:nvPr>
            <p:ph type="body" sz="quarter" idx="18"/>
          </p:nvPr>
        </p:nvSpPr>
        <p:spPr/>
        <p:txBody>
          <a:bodyPr/>
          <a:lstStyle/>
          <a:p>
            <a:r>
              <a:rPr lang="en-US" dirty="0"/>
              <a:t>Regarding the Paris Climate talks, do you think it’s still possible that, with international partnerships and cooperation, we can reduce emissions to between 350-450 ppm in the future?</a:t>
            </a:r>
          </a:p>
          <a:p>
            <a:r>
              <a:rPr lang="en-US" dirty="0"/>
              <a:t>Thought: we’ll have to work to lower by doing many things to reduce carbon emissions </a:t>
            </a:r>
          </a:p>
        </p:txBody>
      </p:sp>
      <p:sp>
        <p:nvSpPr>
          <p:cNvPr id="40" name="Text Placeholder 39">
            <a:extLst>
              <a:ext uri="{FF2B5EF4-FFF2-40B4-BE49-F238E27FC236}">
                <a16:creationId xmlns:a16="http://schemas.microsoft.com/office/drawing/2014/main" id="{8849DCBF-FE6C-4038-BE61-0BE3E249C355}"/>
              </a:ext>
            </a:extLst>
          </p:cNvPr>
          <p:cNvSpPr>
            <a:spLocks noGrp="1"/>
          </p:cNvSpPr>
          <p:nvPr>
            <p:ph type="body" sz="quarter" idx="16"/>
          </p:nvPr>
        </p:nvSpPr>
        <p:spPr/>
        <p:txBody>
          <a:bodyPr/>
          <a:lstStyle/>
          <a:p>
            <a:r>
              <a:rPr lang="en-US" dirty="0"/>
              <a:t>Question 6</a:t>
            </a:r>
            <a:endParaRPr lang="en-GB" dirty="0"/>
          </a:p>
        </p:txBody>
      </p:sp>
      <p:sp>
        <p:nvSpPr>
          <p:cNvPr id="43" name="Text Placeholder 42">
            <a:extLst>
              <a:ext uri="{FF2B5EF4-FFF2-40B4-BE49-F238E27FC236}">
                <a16:creationId xmlns:a16="http://schemas.microsoft.com/office/drawing/2014/main" id="{E0FF0889-3DA9-4826-A04E-4A4BD4C04CA1}"/>
              </a:ext>
            </a:extLst>
          </p:cNvPr>
          <p:cNvSpPr>
            <a:spLocks noGrp="1"/>
          </p:cNvSpPr>
          <p:nvPr>
            <p:ph type="body" sz="quarter" idx="19"/>
          </p:nvPr>
        </p:nvSpPr>
        <p:spPr/>
        <p:txBody>
          <a:bodyPr/>
          <a:lstStyle/>
          <a:p>
            <a:r>
              <a:rPr lang="en-US" dirty="0"/>
              <a:t>What do you think you (yes, each of you) can personally do to help coral reefs (e.g. by supporting eco-friendly, sustainable businesses that don’t pump their sewage into reefs, that dredge reefs, and that work with local stakeholders to manage reefs and natural resources)?</a:t>
            </a:r>
          </a:p>
        </p:txBody>
      </p:sp>
      <p:pic>
        <p:nvPicPr>
          <p:cNvPr id="2052" name="Picture 4" descr="Coral bleaching damages nearly two-thirds of Great Barrier Reef – The  Catalyst">
            <a:extLst>
              <a:ext uri="{FF2B5EF4-FFF2-40B4-BE49-F238E27FC236}">
                <a16:creationId xmlns:a16="http://schemas.microsoft.com/office/drawing/2014/main" id="{C5B47D44-4DAB-4B28-9F2D-0BDB2EE1FB8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2617" b="326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6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C945F022-8812-45B5-933D-19A4B9A35A81}"/>
              </a:ext>
            </a:extLst>
          </p:cNvPr>
          <p:cNvSpPr>
            <a:spLocks noGrp="1"/>
          </p:cNvSpPr>
          <p:nvPr>
            <p:ph type="body" sz="quarter" idx="15"/>
          </p:nvPr>
        </p:nvSpPr>
        <p:spPr/>
        <p:txBody>
          <a:bodyPr/>
          <a:lstStyle/>
          <a:p>
            <a:r>
              <a:rPr lang="en-US" dirty="0"/>
              <a:t>“</a:t>
            </a:r>
          </a:p>
        </p:txBody>
      </p:sp>
      <p:sp>
        <p:nvSpPr>
          <p:cNvPr id="6" name="Title 5" hidden="1">
            <a:extLst>
              <a:ext uri="{FF2B5EF4-FFF2-40B4-BE49-F238E27FC236}">
                <a16:creationId xmlns:a16="http://schemas.microsoft.com/office/drawing/2014/main" id="{0FA90190-EBCB-443F-BFD6-79BA1A836363}"/>
              </a:ext>
            </a:extLst>
          </p:cNvPr>
          <p:cNvSpPr>
            <a:spLocks noGrp="1"/>
          </p:cNvSpPr>
          <p:nvPr>
            <p:ph type="title"/>
          </p:nvPr>
        </p:nvSpPr>
        <p:spPr/>
        <p:txBody>
          <a:bodyPr/>
          <a:lstStyle/>
          <a:p>
            <a:r>
              <a:rPr lang="en-US" dirty="0"/>
              <a:t>Quote and Image Slide</a:t>
            </a:r>
          </a:p>
        </p:txBody>
      </p:sp>
      <p:sp>
        <p:nvSpPr>
          <p:cNvPr id="5" name="Rectangle 4">
            <a:extLst>
              <a:ext uri="{FF2B5EF4-FFF2-40B4-BE49-F238E27FC236}">
                <a16:creationId xmlns:a16="http://schemas.microsoft.com/office/drawing/2014/main" id="{4D2D947A-5BA8-423D-A1CE-1ABB26F5937B}"/>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3C7EED59-10A2-45B8-ACF5-4D37A39076F2}"/>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9</a:t>
            </a:fld>
            <a:endParaRPr lang="en-US" b="1" dirty="0">
              <a:solidFill>
                <a:schemeClr val="bg1"/>
              </a:solidFill>
            </a:endParaRPr>
          </a:p>
        </p:txBody>
      </p:sp>
      <p:pic>
        <p:nvPicPr>
          <p:cNvPr id="3076" name="Picture 4" descr="Coral reef tipping points | Ocean Tipping Points">
            <a:extLst>
              <a:ext uri="{FF2B5EF4-FFF2-40B4-BE49-F238E27FC236}">
                <a16:creationId xmlns:a16="http://schemas.microsoft.com/office/drawing/2014/main" id="{09CFC374-77C8-4BFF-A5B7-7CBD6E9EB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068" y="1193948"/>
            <a:ext cx="7929864" cy="415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58095"/>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2.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9B7651-08C1-49A1-AFE9-4E4CD342176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Ocean presentation</Template>
  <TotalTime>210</TotalTime>
  <Words>950</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Open Sans</vt:lpstr>
      <vt:lpstr>Office Theme</vt:lpstr>
      <vt:lpstr>Coral Bleaching</vt:lpstr>
      <vt:lpstr>Time to KaHOOT!!</vt:lpstr>
      <vt:lpstr>Suggested Conservation Efforts</vt:lpstr>
      <vt:lpstr>Government Influence: EPA</vt:lpstr>
      <vt:lpstr>Government Influence: Paris Climate Talks</vt:lpstr>
      <vt:lpstr>Interesting Topic: Sunscreen</vt:lpstr>
      <vt:lpstr>Discussion Questions</vt:lpstr>
      <vt:lpstr>Discussion Questions</vt:lpstr>
      <vt:lpstr>Quote and Image Slide</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Bleaching</dc:title>
  <dc:creator>Sam Rosen</dc:creator>
  <cp:lastModifiedBy>Sam Rosen</cp:lastModifiedBy>
  <cp:revision>1</cp:revision>
  <dcterms:created xsi:type="dcterms:W3CDTF">2021-04-10T17:08:41Z</dcterms:created>
  <dcterms:modified xsi:type="dcterms:W3CDTF">2021-04-20T19:05:35Z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